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80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6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3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421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9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9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2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0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4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3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63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0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9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7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02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135CDF-A77A-4B02-8F1D-164B0C81F6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Elektronikai shop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1E145AE-0ABA-4A55-B5F3-1AE751DD02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Bolgár Milán, Csömör Lajos, Zádor Tamás</a:t>
            </a:r>
          </a:p>
        </p:txBody>
      </p:sp>
    </p:spTree>
    <p:extLst>
      <p:ext uri="{BB962C8B-B14F-4D97-AF65-F5344CB8AC3E}">
        <p14:creationId xmlns:p14="http://schemas.microsoft.com/office/powerpoint/2010/main" val="356208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AD5D88-2DD9-1A68-9A42-FD655565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VIZSGAREMEKET A KÖVETKEZŐ KÉPPEN OSZTOTTUK FEL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567770-A9E3-7FF2-57AF-404ABBD7F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Bolgár Milán: Frontend, felhasználói dokumentáció</a:t>
            </a:r>
          </a:p>
          <a:p>
            <a:r>
              <a:rPr lang="hu-HU" dirty="0"/>
              <a:t>Csömör Lajos: Frontend</a:t>
            </a:r>
          </a:p>
          <a:p>
            <a:r>
              <a:rPr lang="hu-HU" dirty="0"/>
              <a:t>Zádor Tamás: Backend, GitHub, </a:t>
            </a:r>
            <a:r>
              <a:rPr lang="hu-HU" dirty="0" err="1"/>
              <a:t>Trello</a:t>
            </a:r>
            <a:r>
              <a:rPr lang="hu-HU" dirty="0"/>
              <a:t>, PowerPoint</a:t>
            </a:r>
          </a:p>
        </p:txBody>
      </p:sp>
      <p:pic>
        <p:nvPicPr>
          <p:cNvPr id="9" name="Kép 8" descr="A képen Grafika, kör, művészet, Színesség látható&#10;&#10;Automatikusan generált leírás">
            <a:extLst>
              <a:ext uri="{FF2B5EF4-FFF2-40B4-BE49-F238E27FC236}">
                <a16:creationId xmlns:a16="http://schemas.microsoft.com/office/drawing/2014/main" id="{AFCAC140-6B0C-BE7E-E65C-6456A2E8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93" y="2779136"/>
            <a:ext cx="3469264" cy="3469264"/>
          </a:xfrm>
          <a:prstGeom prst="rect">
            <a:avLst/>
          </a:prstGeom>
        </p:spPr>
      </p:pic>
      <p:pic>
        <p:nvPicPr>
          <p:cNvPr id="11" name="Kép 10" descr="A képen Grafika, kör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93308804-87F3-8016-5B9E-66FCBF4F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545" y="2546677"/>
            <a:ext cx="3602438" cy="3602438"/>
          </a:xfrm>
          <a:prstGeom prst="rect">
            <a:avLst/>
          </a:prstGeom>
        </p:spPr>
      </p:pic>
      <p:pic>
        <p:nvPicPr>
          <p:cNvPr id="13" name="Kép 12" descr="A képen Grafika, szimbólum, Grafikus tervezés, Betűtípus látható&#10;&#10;Automatikusan generált leírás">
            <a:extLst>
              <a:ext uri="{FF2B5EF4-FFF2-40B4-BE49-F238E27FC236}">
                <a16:creationId xmlns:a16="http://schemas.microsoft.com/office/drawing/2014/main" id="{F4C072B1-BF47-46C9-0763-CACFD453C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119" y="3103567"/>
            <a:ext cx="3693459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0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2FE9CB-96D9-4958-B16E-61EEB0F9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dirty="0"/>
              <a:t>TERMÉKEK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2002BC9-C1D7-A078-4CD0-A36B0B5E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2645"/>
            <a:ext cx="12190578" cy="1452710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065902D-2A9C-47A8-9D7C-BA2E6B1F6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1521"/>
            <a:ext cx="12192000" cy="6126480"/>
          </a:xfrm>
        </p:spPr>
      </p:pic>
    </p:spTree>
    <p:extLst>
      <p:ext uri="{BB962C8B-B14F-4D97-AF65-F5344CB8AC3E}">
        <p14:creationId xmlns:p14="http://schemas.microsoft.com/office/powerpoint/2010/main" val="263801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5545B9-692D-4515-8F4B-518BC670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KERESŐ</a:t>
            </a:r>
          </a:p>
        </p:txBody>
      </p:sp>
      <p:pic>
        <p:nvPicPr>
          <p:cNvPr id="4" name="Kép 3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6D9E733D-0601-C381-3C27-26BB51A5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47275"/>
            <a:ext cx="12190003" cy="4510726"/>
          </a:xfrm>
          <a:prstGeom prst="rect">
            <a:avLst/>
          </a:prstGeom>
        </p:spPr>
      </p:pic>
      <p:pic>
        <p:nvPicPr>
          <p:cNvPr id="7" name="Kép 6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853CCCB6-88E7-F8B1-00E0-29EC393C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62" y="3228275"/>
            <a:ext cx="8837627" cy="2710206"/>
          </a:xfrm>
          <a:prstGeom prst="rect">
            <a:avLst/>
          </a:prstGeom>
        </p:spPr>
      </p:pic>
      <p:pic>
        <p:nvPicPr>
          <p:cNvPr id="17" name="Tartalom helye 16" descr="A képen szöveg, képernyőkép, Multimédiás szoftver, szoftver látható&#10;&#10;Automatikusan generált leírás">
            <a:extLst>
              <a:ext uri="{FF2B5EF4-FFF2-40B4-BE49-F238E27FC236}">
                <a16:creationId xmlns:a16="http://schemas.microsoft.com/office/drawing/2014/main" id="{3BF1A6B9-3CEB-8F9B-A388-2BA67852A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7" y="777240"/>
            <a:ext cx="12190003" cy="6080760"/>
          </a:xfrm>
        </p:spPr>
      </p:pic>
    </p:spTree>
    <p:extLst>
      <p:ext uri="{BB962C8B-B14F-4D97-AF65-F5344CB8AC3E}">
        <p14:creationId xmlns:p14="http://schemas.microsoft.com/office/powerpoint/2010/main" val="284007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4C2BA0-EE9F-4A4F-AEBB-E988C79D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KOSÁR FELÜLET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CD004A4-D82A-A256-3621-5B84B33D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833" y="2730317"/>
            <a:ext cx="7173686" cy="1397366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E0A88B3-FA9F-060F-2494-0A518B56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8171"/>
            <a:ext cx="12185781" cy="515982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8D60FB1-4CEF-443D-93A7-C0D0ACE1B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96" y="772885"/>
            <a:ext cx="12177604" cy="6085115"/>
          </a:xfrm>
        </p:spPr>
      </p:pic>
    </p:spTree>
    <p:extLst>
      <p:ext uri="{BB962C8B-B14F-4D97-AF65-F5344CB8AC3E}">
        <p14:creationId xmlns:p14="http://schemas.microsoft.com/office/powerpoint/2010/main" val="425527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C30448-1543-DED5-C677-59B18A62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JELSZÓ KRITÉRIUMOK</a:t>
            </a:r>
          </a:p>
        </p:txBody>
      </p:sp>
      <p:pic>
        <p:nvPicPr>
          <p:cNvPr id="7" name="Kép 6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5535BE0F-7689-CC48-3E84-6B75B13F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37" y="2935119"/>
            <a:ext cx="7316077" cy="1786379"/>
          </a:xfrm>
          <a:prstGeom prst="rect">
            <a:avLst/>
          </a:prstGeom>
        </p:spPr>
      </p:pic>
      <p:pic>
        <p:nvPicPr>
          <p:cNvPr id="5" name="Tartalom helye 4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2CD89A98-228D-E399-1706-86486E936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3448" y="798619"/>
            <a:ext cx="7595266" cy="6059381"/>
          </a:xfr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F84E34D-350B-1382-227F-21F05E6D0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8617"/>
            <a:ext cx="12192000" cy="6059381"/>
          </a:xfrm>
          <a:prstGeom prst="rect">
            <a:avLst/>
          </a:prstGeom>
        </p:spPr>
      </p:pic>
      <p:pic>
        <p:nvPicPr>
          <p:cNvPr id="9" name="Kép 8" descr="A képen fa látható&#10;&#10;Automatikusan generált leírás">
            <a:extLst>
              <a:ext uri="{FF2B5EF4-FFF2-40B4-BE49-F238E27FC236}">
                <a16:creationId xmlns:a16="http://schemas.microsoft.com/office/drawing/2014/main" id="{A7D94465-A9BD-4DF0-94A5-2A7E45AB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8615"/>
            <a:ext cx="12192000" cy="60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9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110</TotalTime>
  <Words>46</Words>
  <Application>Microsoft Office PowerPoint</Application>
  <PresentationFormat>Szélesvásznú</PresentationFormat>
  <Paragraphs>10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9" baseType="lpstr">
      <vt:lpstr>Calisto MT</vt:lpstr>
      <vt:lpstr>Wingdings 2</vt:lpstr>
      <vt:lpstr>Pala</vt:lpstr>
      <vt:lpstr>Elektronikai shop</vt:lpstr>
      <vt:lpstr>A VIZSGAREMEKET A KÖVETKEZŐ KÉPPEN OSZTOTTUK FEL</vt:lpstr>
      <vt:lpstr>TERMÉKEK</vt:lpstr>
      <vt:lpstr>KERESŐ</vt:lpstr>
      <vt:lpstr>KOSÁR FELÜLET</vt:lpstr>
      <vt:lpstr>JELSZÓ KRITÉRIUMOK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Elektronikai shop</dc:title>
  <dc:creator>Bolgár Milán</dc:creator>
  <cp:lastModifiedBy>Tamás Zádor</cp:lastModifiedBy>
  <cp:revision>11</cp:revision>
  <dcterms:created xsi:type="dcterms:W3CDTF">2024-12-02T10:27:27Z</dcterms:created>
  <dcterms:modified xsi:type="dcterms:W3CDTF">2024-12-02T12:56:05Z</dcterms:modified>
</cp:coreProperties>
</file>